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43891200" cy="32918400"/>
  <p:notesSz cx="6858000" cy="9144000"/>
  <p:defaultTextStyle>
    <a:defPPr>
      <a:defRPr lang="en-US"/>
    </a:defPPr>
    <a:lvl1pPr marL="0" algn="l" defTabSz="2194514" rtl="0" eaLnBrk="1" latinLnBrk="0" hangingPunct="1">
      <a:defRPr sz="8700" kern="1200">
        <a:solidFill>
          <a:schemeClr val="tx1"/>
        </a:solidFill>
        <a:latin typeface="+mn-lt"/>
        <a:ea typeface="+mn-ea"/>
        <a:cs typeface="+mn-cs"/>
      </a:defRPr>
    </a:lvl1pPr>
    <a:lvl2pPr marL="2194514" algn="l" defTabSz="2194514" rtl="0" eaLnBrk="1" latinLnBrk="0" hangingPunct="1">
      <a:defRPr sz="8700" kern="1200">
        <a:solidFill>
          <a:schemeClr val="tx1"/>
        </a:solidFill>
        <a:latin typeface="+mn-lt"/>
        <a:ea typeface="+mn-ea"/>
        <a:cs typeface="+mn-cs"/>
      </a:defRPr>
    </a:lvl2pPr>
    <a:lvl3pPr marL="4389028" algn="l" defTabSz="2194514" rtl="0" eaLnBrk="1" latinLnBrk="0" hangingPunct="1">
      <a:defRPr sz="8700" kern="1200">
        <a:solidFill>
          <a:schemeClr val="tx1"/>
        </a:solidFill>
        <a:latin typeface="+mn-lt"/>
        <a:ea typeface="+mn-ea"/>
        <a:cs typeface="+mn-cs"/>
      </a:defRPr>
    </a:lvl3pPr>
    <a:lvl4pPr marL="6583543" algn="l" defTabSz="2194514" rtl="0" eaLnBrk="1" latinLnBrk="0" hangingPunct="1">
      <a:defRPr sz="8700" kern="1200">
        <a:solidFill>
          <a:schemeClr val="tx1"/>
        </a:solidFill>
        <a:latin typeface="+mn-lt"/>
        <a:ea typeface="+mn-ea"/>
        <a:cs typeface="+mn-cs"/>
      </a:defRPr>
    </a:lvl4pPr>
    <a:lvl5pPr marL="8778057" algn="l" defTabSz="2194514" rtl="0" eaLnBrk="1" latinLnBrk="0" hangingPunct="1">
      <a:defRPr sz="8700" kern="1200">
        <a:solidFill>
          <a:schemeClr val="tx1"/>
        </a:solidFill>
        <a:latin typeface="+mn-lt"/>
        <a:ea typeface="+mn-ea"/>
        <a:cs typeface="+mn-cs"/>
      </a:defRPr>
    </a:lvl5pPr>
    <a:lvl6pPr marL="10972571" algn="l" defTabSz="2194514" rtl="0" eaLnBrk="1" latinLnBrk="0" hangingPunct="1">
      <a:defRPr sz="8700" kern="1200">
        <a:solidFill>
          <a:schemeClr val="tx1"/>
        </a:solidFill>
        <a:latin typeface="+mn-lt"/>
        <a:ea typeface="+mn-ea"/>
        <a:cs typeface="+mn-cs"/>
      </a:defRPr>
    </a:lvl6pPr>
    <a:lvl7pPr marL="13167085" algn="l" defTabSz="2194514" rtl="0" eaLnBrk="1" latinLnBrk="0" hangingPunct="1">
      <a:defRPr sz="8700" kern="1200">
        <a:solidFill>
          <a:schemeClr val="tx1"/>
        </a:solidFill>
        <a:latin typeface="+mn-lt"/>
        <a:ea typeface="+mn-ea"/>
        <a:cs typeface="+mn-cs"/>
      </a:defRPr>
    </a:lvl7pPr>
    <a:lvl8pPr marL="15361599" algn="l" defTabSz="2194514" rtl="0" eaLnBrk="1" latinLnBrk="0" hangingPunct="1">
      <a:defRPr sz="8700" kern="1200">
        <a:solidFill>
          <a:schemeClr val="tx1"/>
        </a:solidFill>
        <a:latin typeface="+mn-lt"/>
        <a:ea typeface="+mn-ea"/>
        <a:cs typeface="+mn-cs"/>
      </a:defRPr>
    </a:lvl8pPr>
    <a:lvl9pPr marL="17556115" algn="l" defTabSz="2194514"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252"/>
    <a:srgbClr val="7B7566"/>
    <a:srgbClr val="877E71"/>
    <a:srgbClr val="0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4660"/>
  </p:normalViewPr>
  <p:slideViewPr>
    <p:cSldViewPr snapToGrid="0" snapToObjects="1">
      <p:cViewPr varScale="1">
        <p:scale>
          <a:sx n="23" d="100"/>
          <a:sy n="23" d="100"/>
        </p:scale>
        <p:origin x="1860" y="12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a:prstGeom prst="rect">
            <a:avLst/>
          </a:prstGeom>
        </p:spPr>
        <p:txBody>
          <a:bodyPr lIns="128016" tIns="64008" rIns="128016" bIns="64008"/>
          <a:lstStyle/>
          <a:p>
            <a:r>
              <a:rPr lang="en-US" dirty="0"/>
              <a:t>Click to edit Master title style</a:t>
            </a:r>
          </a:p>
        </p:txBody>
      </p:sp>
      <p:sp>
        <p:nvSpPr>
          <p:cNvPr id="3" name="Subtitle 2"/>
          <p:cNvSpPr>
            <a:spLocks noGrp="1"/>
          </p:cNvSpPr>
          <p:nvPr>
            <p:ph type="subTitle" idx="1"/>
          </p:nvPr>
        </p:nvSpPr>
        <p:spPr>
          <a:xfrm>
            <a:off x="6583680" y="18653760"/>
            <a:ext cx="30723840" cy="8412480"/>
          </a:xfrm>
          <a:prstGeom prst="rect">
            <a:avLst/>
          </a:prstGeom>
        </p:spPr>
        <p:txBody>
          <a:bodyPr lIns="128016" tIns="64008" rIns="128016" bIns="64008"/>
          <a:lstStyle>
            <a:lvl1pPr marL="0" indent="0" algn="ctr">
              <a:buNone/>
              <a:defRPr>
                <a:solidFill>
                  <a:schemeClr val="tx1">
                    <a:tint val="75000"/>
                  </a:schemeClr>
                </a:solidFill>
              </a:defRPr>
            </a:lvl1pPr>
            <a:lvl2pPr marL="2194514" indent="0" algn="ctr">
              <a:buNone/>
              <a:defRPr>
                <a:solidFill>
                  <a:schemeClr val="tx1">
                    <a:tint val="75000"/>
                  </a:schemeClr>
                </a:solidFill>
              </a:defRPr>
            </a:lvl2pPr>
            <a:lvl3pPr marL="4389028" indent="0" algn="ctr">
              <a:buNone/>
              <a:defRPr>
                <a:solidFill>
                  <a:schemeClr val="tx1">
                    <a:tint val="75000"/>
                  </a:schemeClr>
                </a:solidFill>
              </a:defRPr>
            </a:lvl3pPr>
            <a:lvl4pPr marL="6583543" indent="0" algn="ctr">
              <a:buNone/>
              <a:defRPr>
                <a:solidFill>
                  <a:schemeClr val="tx1">
                    <a:tint val="75000"/>
                  </a:schemeClr>
                </a:solidFill>
              </a:defRPr>
            </a:lvl4pPr>
            <a:lvl5pPr marL="8778057" indent="0" algn="ctr">
              <a:buNone/>
              <a:defRPr>
                <a:solidFill>
                  <a:schemeClr val="tx1">
                    <a:tint val="75000"/>
                  </a:schemeClr>
                </a:solidFill>
              </a:defRPr>
            </a:lvl5pPr>
            <a:lvl6pPr marL="10972571" indent="0" algn="ctr">
              <a:buNone/>
              <a:defRPr>
                <a:solidFill>
                  <a:schemeClr val="tx1">
                    <a:tint val="75000"/>
                  </a:schemeClr>
                </a:solidFill>
              </a:defRPr>
            </a:lvl6pPr>
            <a:lvl7pPr marL="13167085" indent="0" algn="ctr">
              <a:buNone/>
              <a:defRPr>
                <a:solidFill>
                  <a:schemeClr val="tx1">
                    <a:tint val="75000"/>
                  </a:schemeClr>
                </a:solidFill>
              </a:defRPr>
            </a:lvl7pPr>
            <a:lvl8pPr marL="15361599" indent="0" algn="ctr">
              <a:buNone/>
              <a:defRPr>
                <a:solidFill>
                  <a:schemeClr val="tx1">
                    <a:tint val="75000"/>
                  </a:schemeClr>
                </a:solidFill>
              </a:defRPr>
            </a:lvl8pPr>
            <a:lvl9pPr marL="1755611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lIns="128016" tIns="64008" rIns="128016" bIns="64008"/>
          <a:lstStyle/>
          <a:p>
            <a:r>
              <a:rPr lang="en-US"/>
              <a:t>Click to edit Master title style</a:t>
            </a:r>
          </a:p>
        </p:txBody>
      </p:sp>
      <p:sp>
        <p:nvSpPr>
          <p:cNvPr id="3" name="Vertical Text Placeholder 2"/>
          <p:cNvSpPr>
            <a:spLocks noGrp="1"/>
          </p:cNvSpPr>
          <p:nvPr>
            <p:ph type="body" orient="vert" idx="1"/>
          </p:nvPr>
        </p:nvSpPr>
        <p:spPr>
          <a:xfrm>
            <a:off x="2194560" y="7680962"/>
            <a:ext cx="39502080" cy="21724623"/>
          </a:xfrm>
          <a:prstGeom prst="rect">
            <a:avLst/>
          </a:prstGeom>
        </p:spPr>
        <p:txBody>
          <a:bodyPr vert="eaVert" lIns="128016" tIns="64008" rIns="128016" bIns="6400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1" y="4221482"/>
            <a:ext cx="35547303" cy="89877903"/>
          </a:xfrm>
          <a:prstGeom prst="rect">
            <a:avLst/>
          </a:prstGeom>
        </p:spPr>
        <p:txBody>
          <a:bodyPr vert="eaVert" lIns="128016" tIns="64008" rIns="128016" bIns="64008"/>
          <a:lstStyle/>
          <a:p>
            <a:r>
              <a:rPr lang="en-US"/>
              <a:t>Click to edit Master title style</a:t>
            </a:r>
          </a:p>
        </p:txBody>
      </p:sp>
      <p:sp>
        <p:nvSpPr>
          <p:cNvPr id="3" name="Vertical Text Placeholder 2"/>
          <p:cNvSpPr>
            <a:spLocks noGrp="1"/>
          </p:cNvSpPr>
          <p:nvPr>
            <p:ph type="body" orient="vert" idx="1"/>
          </p:nvPr>
        </p:nvSpPr>
        <p:spPr>
          <a:xfrm>
            <a:off x="7901946" y="4221482"/>
            <a:ext cx="105925617" cy="89877903"/>
          </a:xfrm>
          <a:prstGeom prst="rect">
            <a:avLst/>
          </a:prstGeom>
        </p:spPr>
        <p:txBody>
          <a:bodyPr vert="eaVert" lIns="128016" tIns="64008" rIns="128016" bIns="6400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lIns="128016" tIns="64008" rIns="128016" bIns="64008"/>
          <a:lstStyle/>
          <a:p>
            <a:r>
              <a:rPr lang="en-US"/>
              <a:t>Click to edit Master title style</a:t>
            </a:r>
          </a:p>
        </p:txBody>
      </p:sp>
      <p:sp>
        <p:nvSpPr>
          <p:cNvPr id="3" name="Content Placeholder 2"/>
          <p:cNvSpPr>
            <a:spLocks noGrp="1"/>
          </p:cNvSpPr>
          <p:nvPr>
            <p:ph idx="1"/>
          </p:nvPr>
        </p:nvSpPr>
        <p:spPr>
          <a:xfrm>
            <a:off x="2194560" y="7680962"/>
            <a:ext cx="39502080" cy="21724623"/>
          </a:xfrm>
          <a:prstGeom prst="rect">
            <a:avLst/>
          </a:prstGeom>
        </p:spPr>
        <p:txBody>
          <a:bodyPr lIns="128016" tIns="64008" rIns="128016" bIns="6400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0" cy="6537960"/>
          </a:xfrm>
          <a:prstGeom prst="rect">
            <a:avLst/>
          </a:prstGeom>
        </p:spPr>
        <p:txBody>
          <a:bodyPr lIns="128016" tIns="64008" rIns="128016" bIns="64008"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7"/>
          </a:xfrm>
          <a:prstGeom prst="rect">
            <a:avLst/>
          </a:prstGeom>
        </p:spPr>
        <p:txBody>
          <a:bodyPr lIns="128016" tIns="64008" rIns="128016" bIns="64008" anchor="b"/>
          <a:lstStyle>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5"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5" name="Footer Placeholder 4"/>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6" name="Slide Number Placeholder 5"/>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lIns="128016" tIns="64008" rIns="128016" bIns="64008"/>
          <a:lstStyle/>
          <a:p>
            <a:r>
              <a:rPr lang="en-US"/>
              <a:t>Click to edit Master title style</a:t>
            </a:r>
          </a:p>
        </p:txBody>
      </p:sp>
      <p:sp>
        <p:nvSpPr>
          <p:cNvPr id="3" name="Content Placeholder 2"/>
          <p:cNvSpPr>
            <a:spLocks noGrp="1"/>
          </p:cNvSpPr>
          <p:nvPr>
            <p:ph sz="half" idx="1"/>
          </p:nvPr>
        </p:nvSpPr>
        <p:spPr>
          <a:xfrm>
            <a:off x="7901944" y="24582122"/>
            <a:ext cx="70736457" cy="69517263"/>
          </a:xfrm>
          <a:prstGeom prst="rect">
            <a:avLst/>
          </a:prstGeom>
        </p:spPr>
        <p:txBody>
          <a:bodyPr lIns="128016" tIns="64008" rIns="128016" bIns="64008"/>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9369923" y="24582122"/>
            <a:ext cx="70736463" cy="69517263"/>
          </a:xfrm>
          <a:prstGeom prst="rect">
            <a:avLst/>
          </a:prstGeom>
        </p:spPr>
        <p:txBody>
          <a:bodyPr lIns="128016" tIns="64008" rIns="128016" bIns="64008"/>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6" name="Footer Placeholder 5"/>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7" name="Slide Number Placeholder 6"/>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lIns="128016" tIns="64008" rIns="128016" bIns="64008"/>
          <a:lstStyle>
            <a:lvl1pPr>
              <a:defRPr/>
            </a:lvl1pPr>
          </a:lstStyle>
          <a:p>
            <a:r>
              <a:rPr lang="en-US"/>
              <a:t>Click to edit Master title style</a:t>
            </a:r>
          </a:p>
        </p:txBody>
      </p:sp>
      <p:sp>
        <p:nvSpPr>
          <p:cNvPr id="3" name="Text Placeholder 2"/>
          <p:cNvSpPr>
            <a:spLocks noGrp="1"/>
          </p:cNvSpPr>
          <p:nvPr>
            <p:ph type="body" idx="1"/>
          </p:nvPr>
        </p:nvSpPr>
        <p:spPr>
          <a:xfrm>
            <a:off x="2194561" y="7368543"/>
            <a:ext cx="19392903" cy="3070857"/>
          </a:xfrm>
          <a:prstGeom prst="rect">
            <a:avLst/>
          </a:prstGeom>
        </p:spPr>
        <p:txBody>
          <a:bodyPr lIns="128016" tIns="64008" rIns="128016" bIns="64008"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a:prstGeom prst="rect">
            <a:avLst/>
          </a:prstGeom>
        </p:spPr>
        <p:txBody>
          <a:bodyPr lIns="128016" tIns="64008" rIns="128016" bIns="64008"/>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3"/>
            <a:ext cx="19400520" cy="3070857"/>
          </a:xfrm>
          <a:prstGeom prst="rect">
            <a:avLst/>
          </a:prstGeom>
        </p:spPr>
        <p:txBody>
          <a:bodyPr lIns="128016" tIns="64008" rIns="128016" bIns="64008"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3"/>
          </a:xfrm>
          <a:prstGeom prst="rect">
            <a:avLst/>
          </a:prstGeom>
        </p:spPr>
        <p:txBody>
          <a:bodyPr lIns="128016" tIns="64008" rIns="128016" bIns="64008"/>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8" name="Footer Placeholder 7"/>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9" name="Slide Number Placeholder 8"/>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a:prstGeom prst="rect">
            <a:avLst/>
          </a:prstGeom>
        </p:spPr>
        <p:txBody>
          <a:bodyPr lIns="128016" tIns="64008" rIns="128016" bIns="64008"/>
          <a:lstStyle/>
          <a:p>
            <a:r>
              <a:rPr lang="en-US"/>
              <a:t>Click to edit Master title style</a:t>
            </a:r>
          </a:p>
        </p:txBody>
      </p:sp>
      <p:sp>
        <p:nvSpPr>
          <p:cNvPr id="3" name="Date Placeholder 2"/>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4" name="Footer Placeholder 3"/>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5" name="Slide Number Placeholder 4"/>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3" name="Footer Placeholder 2"/>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4" name="Slide Number Placeholder 3"/>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a:prstGeom prst="rect">
            <a:avLst/>
          </a:prstGeom>
        </p:spPr>
        <p:txBody>
          <a:bodyPr lIns="128016" tIns="64008" rIns="128016" bIns="64008" anchor="b"/>
          <a:lstStyle>
            <a:lvl1pPr algn="l">
              <a:defRPr sz="9700" b="1"/>
            </a:lvl1pPr>
          </a:lstStyle>
          <a:p>
            <a:r>
              <a:rPr lang="en-US"/>
              <a:t>Click to edit Master title style</a:t>
            </a:r>
          </a:p>
        </p:txBody>
      </p:sp>
      <p:sp>
        <p:nvSpPr>
          <p:cNvPr id="3" name="Content Placeholder 2"/>
          <p:cNvSpPr>
            <a:spLocks noGrp="1"/>
          </p:cNvSpPr>
          <p:nvPr>
            <p:ph idx="1"/>
          </p:nvPr>
        </p:nvSpPr>
        <p:spPr>
          <a:xfrm>
            <a:off x="17160240" y="1310642"/>
            <a:ext cx="24536400" cy="28094943"/>
          </a:xfrm>
          <a:prstGeom prst="rect">
            <a:avLst/>
          </a:prstGeom>
        </p:spPr>
        <p:txBody>
          <a:bodyPr lIns="128016" tIns="64008" rIns="128016" bIns="64008"/>
          <a:lstStyle>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2"/>
            <a:ext cx="14439903" cy="22517103"/>
          </a:xfrm>
          <a:prstGeom prst="rect">
            <a:avLst/>
          </a:prstGeom>
        </p:spPr>
        <p:txBody>
          <a:bodyPr lIns="128016" tIns="64008" rIns="128016" bIns="64008"/>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a:t>Click to edit Master text styles</a:t>
            </a:r>
          </a:p>
        </p:txBody>
      </p:sp>
      <p:sp>
        <p:nvSpPr>
          <p:cNvPr id="5" name="Date Placeholder 4"/>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6" name="Footer Placeholder 5"/>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7" name="Slide Number Placeholder 6"/>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a:prstGeom prst="rect">
            <a:avLst/>
          </a:prstGeom>
        </p:spPr>
        <p:txBody>
          <a:bodyPr lIns="128016" tIns="64008" rIns="128016" bIns="64008" anchor="b"/>
          <a:lstStyle>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a:prstGeom prst="rect">
            <a:avLst/>
          </a:prstGeom>
        </p:spPr>
        <p:txBody>
          <a:bodyPr lIns="128016" tIns="64008" rIns="128016" bIns="64008"/>
          <a:lstStyle>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5" indent="0">
              <a:buNone/>
              <a:defRPr sz="9700"/>
            </a:lvl9pPr>
          </a:lstStyle>
          <a:p>
            <a:endParaRPr lang="en-US"/>
          </a:p>
        </p:txBody>
      </p:sp>
      <p:sp>
        <p:nvSpPr>
          <p:cNvPr id="4" name="Text Placeholder 3"/>
          <p:cNvSpPr>
            <a:spLocks noGrp="1"/>
          </p:cNvSpPr>
          <p:nvPr>
            <p:ph type="body" sz="half" idx="2"/>
          </p:nvPr>
        </p:nvSpPr>
        <p:spPr>
          <a:xfrm>
            <a:off x="8602983" y="25763223"/>
            <a:ext cx="26334720" cy="3863337"/>
          </a:xfrm>
          <a:prstGeom prst="rect">
            <a:avLst/>
          </a:prstGeom>
        </p:spPr>
        <p:txBody>
          <a:bodyPr lIns="128016" tIns="64008" rIns="128016" bIns="64008"/>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a:t>Click to edit Master text styles</a:t>
            </a:r>
          </a:p>
        </p:txBody>
      </p:sp>
      <p:sp>
        <p:nvSpPr>
          <p:cNvPr id="5" name="Date Placeholder 4"/>
          <p:cNvSpPr>
            <a:spLocks noGrp="1"/>
          </p:cNvSpPr>
          <p:nvPr>
            <p:ph type="dt" sz="half" idx="10"/>
          </p:nvPr>
        </p:nvSpPr>
        <p:spPr>
          <a:xfrm>
            <a:off x="2194560" y="30510483"/>
            <a:ext cx="10241280" cy="1752600"/>
          </a:xfrm>
          <a:prstGeom prst="rect">
            <a:avLst/>
          </a:prstGeom>
        </p:spPr>
        <p:txBody>
          <a:bodyPr lIns="128016" tIns="64008" rIns="128016" bIns="64008"/>
          <a:lstStyle/>
          <a:p>
            <a:fld id="{993FAF82-F864-0D4F-BE0B-948BF37FD17D}" type="datetimeFigureOut">
              <a:rPr lang="en-US" smtClean="0"/>
              <a:pPr/>
              <a:t>3/23/2022</a:t>
            </a:fld>
            <a:endParaRPr lang="en-US"/>
          </a:p>
        </p:txBody>
      </p:sp>
      <p:sp>
        <p:nvSpPr>
          <p:cNvPr id="6" name="Footer Placeholder 5"/>
          <p:cNvSpPr>
            <a:spLocks noGrp="1"/>
          </p:cNvSpPr>
          <p:nvPr>
            <p:ph type="ftr" sz="quarter" idx="11"/>
          </p:nvPr>
        </p:nvSpPr>
        <p:spPr>
          <a:xfrm>
            <a:off x="14996160" y="30510483"/>
            <a:ext cx="13898880" cy="1752600"/>
          </a:xfrm>
          <a:prstGeom prst="rect">
            <a:avLst/>
          </a:prstGeom>
        </p:spPr>
        <p:txBody>
          <a:bodyPr lIns="128016" tIns="64008" rIns="128016" bIns="64008"/>
          <a:lstStyle/>
          <a:p>
            <a:endParaRPr lang="en-US"/>
          </a:p>
        </p:txBody>
      </p:sp>
      <p:sp>
        <p:nvSpPr>
          <p:cNvPr id="7" name="Slide Number Placeholder 6"/>
          <p:cNvSpPr>
            <a:spLocks noGrp="1"/>
          </p:cNvSpPr>
          <p:nvPr>
            <p:ph type="sldNum" sz="quarter" idx="12"/>
          </p:nvPr>
        </p:nvSpPr>
        <p:spPr>
          <a:xfrm>
            <a:off x="31455360" y="30510483"/>
            <a:ext cx="10241280" cy="1752600"/>
          </a:xfrm>
          <a:prstGeom prst="rect">
            <a:avLst/>
          </a:prstGeom>
        </p:spPr>
        <p:txBody>
          <a:bodyPr lIns="128016" tIns="64008" rIns="128016" bIns="64008"/>
          <a:lstStyle/>
          <a:p>
            <a:fld id="{4A492B41-7DB0-2847-B7D4-5724B3318DE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14" rtl="0" eaLnBrk="1" latinLnBrk="0" hangingPunct="1">
        <a:spcBef>
          <a:spcPct val="0"/>
        </a:spcBef>
        <a:buNone/>
        <a:defRPr sz="21100" kern="1200">
          <a:solidFill>
            <a:schemeClr val="tx1"/>
          </a:solidFill>
          <a:latin typeface="+mj-lt"/>
          <a:ea typeface="+mj-ea"/>
          <a:cs typeface="+mj-cs"/>
        </a:defRPr>
      </a:lvl1pPr>
    </p:titleStyle>
    <p:bodyStyle>
      <a:lvl1pPr marL="1645886" indent="-1645886" algn="l" defTabSz="2194514" rtl="0" eaLnBrk="1" latinLnBrk="0" hangingPunct="1">
        <a:spcBef>
          <a:spcPct val="20000"/>
        </a:spcBef>
        <a:buFont typeface="Arial"/>
        <a:buChar char="•"/>
        <a:defRPr sz="15400" kern="1200">
          <a:solidFill>
            <a:schemeClr val="tx1"/>
          </a:solidFill>
          <a:latin typeface="+mn-lt"/>
          <a:ea typeface="+mn-ea"/>
          <a:cs typeface="+mn-cs"/>
        </a:defRPr>
      </a:lvl1pPr>
      <a:lvl2pPr marL="3566086" indent="-1371572" algn="l" defTabSz="2194514" rtl="0" eaLnBrk="1" latinLnBrk="0" hangingPunct="1">
        <a:spcBef>
          <a:spcPct val="20000"/>
        </a:spcBef>
        <a:buFont typeface="Arial"/>
        <a:buChar char="–"/>
        <a:defRPr sz="13400" kern="1200">
          <a:solidFill>
            <a:schemeClr val="tx1"/>
          </a:solidFill>
          <a:latin typeface="+mn-lt"/>
          <a:ea typeface="+mn-ea"/>
          <a:cs typeface="+mn-cs"/>
        </a:defRPr>
      </a:lvl2pPr>
      <a:lvl3pPr marL="5486286" indent="-1097257" algn="l" defTabSz="2194514" rtl="0" eaLnBrk="1" latinLnBrk="0" hangingPunct="1">
        <a:spcBef>
          <a:spcPct val="20000"/>
        </a:spcBef>
        <a:buFont typeface="Arial"/>
        <a:buChar char="•"/>
        <a:defRPr sz="11500" kern="1200">
          <a:solidFill>
            <a:schemeClr val="tx1"/>
          </a:solidFill>
          <a:latin typeface="+mn-lt"/>
          <a:ea typeface="+mn-ea"/>
          <a:cs typeface="+mn-cs"/>
        </a:defRPr>
      </a:lvl3pPr>
      <a:lvl4pPr marL="7680800" indent="-1097257" algn="l" defTabSz="2194514" rtl="0" eaLnBrk="1" latinLnBrk="0" hangingPunct="1">
        <a:spcBef>
          <a:spcPct val="20000"/>
        </a:spcBef>
        <a:buFont typeface="Arial"/>
        <a:buChar char="–"/>
        <a:defRPr sz="9700" kern="1200">
          <a:solidFill>
            <a:schemeClr val="tx1"/>
          </a:solidFill>
          <a:latin typeface="+mn-lt"/>
          <a:ea typeface="+mn-ea"/>
          <a:cs typeface="+mn-cs"/>
        </a:defRPr>
      </a:lvl4pPr>
      <a:lvl5pPr marL="9875314" indent="-1097257" algn="l" defTabSz="2194514" rtl="0" eaLnBrk="1" latinLnBrk="0" hangingPunct="1">
        <a:spcBef>
          <a:spcPct val="20000"/>
        </a:spcBef>
        <a:buFont typeface="Arial"/>
        <a:buChar char="»"/>
        <a:defRPr sz="9700" kern="1200">
          <a:solidFill>
            <a:schemeClr val="tx1"/>
          </a:solidFill>
          <a:latin typeface="+mn-lt"/>
          <a:ea typeface="+mn-ea"/>
          <a:cs typeface="+mn-cs"/>
        </a:defRPr>
      </a:lvl5pPr>
      <a:lvl6pPr marL="12069828" indent="-1097257" algn="l" defTabSz="2194514" rtl="0" eaLnBrk="1" latinLnBrk="0" hangingPunct="1">
        <a:spcBef>
          <a:spcPct val="20000"/>
        </a:spcBef>
        <a:buFont typeface="Arial"/>
        <a:buChar char="•"/>
        <a:defRPr sz="9700" kern="1200">
          <a:solidFill>
            <a:schemeClr val="tx1"/>
          </a:solidFill>
          <a:latin typeface="+mn-lt"/>
          <a:ea typeface="+mn-ea"/>
          <a:cs typeface="+mn-cs"/>
        </a:defRPr>
      </a:lvl6pPr>
      <a:lvl7pPr marL="14264342" indent="-1097257" algn="l" defTabSz="2194514" rtl="0" eaLnBrk="1" latinLnBrk="0" hangingPunct="1">
        <a:spcBef>
          <a:spcPct val="20000"/>
        </a:spcBef>
        <a:buFont typeface="Arial"/>
        <a:buChar char="•"/>
        <a:defRPr sz="9700" kern="1200">
          <a:solidFill>
            <a:schemeClr val="tx1"/>
          </a:solidFill>
          <a:latin typeface="+mn-lt"/>
          <a:ea typeface="+mn-ea"/>
          <a:cs typeface="+mn-cs"/>
        </a:defRPr>
      </a:lvl7pPr>
      <a:lvl8pPr marL="16458858" indent="-1097257" algn="l" defTabSz="2194514" rtl="0" eaLnBrk="1" latinLnBrk="0" hangingPunct="1">
        <a:spcBef>
          <a:spcPct val="20000"/>
        </a:spcBef>
        <a:buFont typeface="Arial"/>
        <a:buChar char="•"/>
        <a:defRPr sz="9700" kern="1200">
          <a:solidFill>
            <a:schemeClr val="tx1"/>
          </a:solidFill>
          <a:latin typeface="+mn-lt"/>
          <a:ea typeface="+mn-ea"/>
          <a:cs typeface="+mn-cs"/>
        </a:defRPr>
      </a:lvl8pPr>
      <a:lvl9pPr marL="18653372" indent="-1097257" algn="l" defTabSz="2194514" rtl="0" eaLnBrk="1" latinLnBrk="0" hangingPunct="1">
        <a:spcBef>
          <a:spcPct val="20000"/>
        </a:spcBef>
        <a:buFont typeface="Arial"/>
        <a:buChar char="•"/>
        <a:defRPr sz="9700" kern="1200">
          <a:solidFill>
            <a:schemeClr val="tx1"/>
          </a:solidFill>
          <a:latin typeface="+mn-lt"/>
          <a:ea typeface="+mn-ea"/>
          <a:cs typeface="+mn-cs"/>
        </a:defRPr>
      </a:lvl9pPr>
    </p:bodyStyle>
    <p:otherStyle>
      <a:defPPr>
        <a:defRPr lang="en-US"/>
      </a:defPPr>
      <a:lvl1pPr marL="0" algn="l" defTabSz="2194514" rtl="0" eaLnBrk="1" latinLnBrk="0" hangingPunct="1">
        <a:defRPr sz="8700" kern="1200">
          <a:solidFill>
            <a:schemeClr val="tx1"/>
          </a:solidFill>
          <a:latin typeface="+mn-lt"/>
          <a:ea typeface="+mn-ea"/>
          <a:cs typeface="+mn-cs"/>
        </a:defRPr>
      </a:lvl1pPr>
      <a:lvl2pPr marL="2194514" algn="l" defTabSz="2194514" rtl="0" eaLnBrk="1" latinLnBrk="0" hangingPunct="1">
        <a:defRPr sz="8700" kern="1200">
          <a:solidFill>
            <a:schemeClr val="tx1"/>
          </a:solidFill>
          <a:latin typeface="+mn-lt"/>
          <a:ea typeface="+mn-ea"/>
          <a:cs typeface="+mn-cs"/>
        </a:defRPr>
      </a:lvl2pPr>
      <a:lvl3pPr marL="4389028" algn="l" defTabSz="2194514" rtl="0" eaLnBrk="1" latinLnBrk="0" hangingPunct="1">
        <a:defRPr sz="8700" kern="1200">
          <a:solidFill>
            <a:schemeClr val="tx1"/>
          </a:solidFill>
          <a:latin typeface="+mn-lt"/>
          <a:ea typeface="+mn-ea"/>
          <a:cs typeface="+mn-cs"/>
        </a:defRPr>
      </a:lvl3pPr>
      <a:lvl4pPr marL="6583543" algn="l" defTabSz="2194514" rtl="0" eaLnBrk="1" latinLnBrk="0" hangingPunct="1">
        <a:defRPr sz="8700" kern="1200">
          <a:solidFill>
            <a:schemeClr val="tx1"/>
          </a:solidFill>
          <a:latin typeface="+mn-lt"/>
          <a:ea typeface="+mn-ea"/>
          <a:cs typeface="+mn-cs"/>
        </a:defRPr>
      </a:lvl4pPr>
      <a:lvl5pPr marL="8778057" algn="l" defTabSz="2194514" rtl="0" eaLnBrk="1" latinLnBrk="0" hangingPunct="1">
        <a:defRPr sz="8700" kern="1200">
          <a:solidFill>
            <a:schemeClr val="tx1"/>
          </a:solidFill>
          <a:latin typeface="+mn-lt"/>
          <a:ea typeface="+mn-ea"/>
          <a:cs typeface="+mn-cs"/>
        </a:defRPr>
      </a:lvl5pPr>
      <a:lvl6pPr marL="10972571" algn="l" defTabSz="2194514" rtl="0" eaLnBrk="1" latinLnBrk="0" hangingPunct="1">
        <a:defRPr sz="8700" kern="1200">
          <a:solidFill>
            <a:schemeClr val="tx1"/>
          </a:solidFill>
          <a:latin typeface="+mn-lt"/>
          <a:ea typeface="+mn-ea"/>
          <a:cs typeface="+mn-cs"/>
        </a:defRPr>
      </a:lvl6pPr>
      <a:lvl7pPr marL="13167085" algn="l" defTabSz="2194514" rtl="0" eaLnBrk="1" latinLnBrk="0" hangingPunct="1">
        <a:defRPr sz="8700" kern="1200">
          <a:solidFill>
            <a:schemeClr val="tx1"/>
          </a:solidFill>
          <a:latin typeface="+mn-lt"/>
          <a:ea typeface="+mn-ea"/>
          <a:cs typeface="+mn-cs"/>
        </a:defRPr>
      </a:lvl7pPr>
      <a:lvl8pPr marL="15361599" algn="l" defTabSz="2194514" rtl="0" eaLnBrk="1" latinLnBrk="0" hangingPunct="1">
        <a:defRPr sz="8700" kern="1200">
          <a:solidFill>
            <a:schemeClr val="tx1"/>
          </a:solidFill>
          <a:latin typeface="+mn-lt"/>
          <a:ea typeface="+mn-ea"/>
          <a:cs typeface="+mn-cs"/>
        </a:defRPr>
      </a:lvl8pPr>
      <a:lvl9pPr marL="17556115" algn="l" defTabSz="2194514"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9359345" y="2946292"/>
            <a:ext cx="20057952" cy="1237262"/>
          </a:xfrm>
          <a:prstGeom prst="rect">
            <a:avLst/>
          </a:prstGeom>
          <a:noFill/>
        </p:spPr>
        <p:txBody>
          <a:bodyPr wrap="square" lIns="128016" tIns="64008" rIns="128016" bIns="64008" rtlCol="0">
            <a:spAutoFit/>
          </a:bodyPr>
          <a:lstStyle/>
          <a:p>
            <a:r>
              <a:rPr lang="en-US" sz="7200" dirty="0">
                <a:solidFill>
                  <a:schemeClr val="bg1"/>
                </a:solidFill>
                <a:latin typeface="Frutiger 55 Roman"/>
                <a:cs typeface="Frutiger 55 Roman"/>
              </a:rPr>
              <a:t>Study Room Availability</a:t>
            </a:r>
          </a:p>
        </p:txBody>
      </p:sp>
      <p:sp>
        <p:nvSpPr>
          <p:cNvPr id="8" name="Rectangle 7"/>
          <p:cNvSpPr/>
          <p:nvPr/>
        </p:nvSpPr>
        <p:spPr>
          <a:xfrm>
            <a:off x="9359345" y="4421723"/>
            <a:ext cx="33101089" cy="621709"/>
          </a:xfrm>
          <a:prstGeom prst="rect">
            <a:avLst/>
          </a:prstGeom>
        </p:spPr>
        <p:txBody>
          <a:bodyPr wrap="square" lIns="128016" tIns="64008" rIns="128016" bIns="64008">
            <a:spAutoFit/>
          </a:bodyPr>
          <a:lstStyle/>
          <a:p>
            <a:r>
              <a:rPr lang="en-US" sz="3200" dirty="0">
                <a:solidFill>
                  <a:srgbClr val="FFFFFF"/>
                </a:solidFill>
                <a:latin typeface="Frutiger 45 Light"/>
                <a:cs typeface="Frutiger 45 Light"/>
              </a:rPr>
              <a:t>Russ College of Engineering and Technology – Computer Science</a:t>
            </a:r>
          </a:p>
        </p:txBody>
      </p:sp>
      <p:sp>
        <p:nvSpPr>
          <p:cNvPr id="9" name="TextBox 8"/>
          <p:cNvSpPr txBox="1"/>
          <p:nvPr/>
        </p:nvSpPr>
        <p:spPr>
          <a:xfrm>
            <a:off x="30951585" y="799230"/>
            <a:ext cx="11508849" cy="726245"/>
          </a:xfrm>
          <a:prstGeom prst="rect">
            <a:avLst/>
          </a:prstGeom>
          <a:noFill/>
        </p:spPr>
        <p:txBody>
          <a:bodyPr wrap="none" lIns="128016" tIns="64008" rIns="128016" bIns="64008" rtlCol="0">
            <a:noAutofit/>
          </a:bodyPr>
          <a:lstStyle/>
          <a:p>
            <a:r>
              <a:rPr lang="en-US" sz="3200" dirty="0">
                <a:solidFill>
                  <a:srgbClr val="FFFFFF"/>
                </a:solidFill>
                <a:latin typeface="Frutiger 45 Light"/>
                <a:cs typeface="Frutiger 45 Light"/>
              </a:rPr>
              <a:t>Alex </a:t>
            </a:r>
            <a:r>
              <a:rPr lang="en-US" sz="3200" dirty="0" err="1">
                <a:solidFill>
                  <a:srgbClr val="FFFFFF"/>
                </a:solidFill>
                <a:latin typeface="Frutiger 45 Light"/>
                <a:cs typeface="Frutiger 45 Light"/>
              </a:rPr>
              <a:t>Neargarder</a:t>
            </a:r>
            <a:endParaRPr lang="en-US" sz="3200" dirty="0">
              <a:solidFill>
                <a:srgbClr val="FFFFFF"/>
              </a:solidFill>
              <a:latin typeface="Frutiger 45 Light"/>
              <a:cs typeface="Frutiger 45 Light"/>
            </a:endParaRPr>
          </a:p>
          <a:p>
            <a:endParaRPr lang="en-US" sz="3400" dirty="0">
              <a:solidFill>
                <a:srgbClr val="FFFFFF"/>
              </a:solidFill>
            </a:endParaRPr>
          </a:p>
        </p:txBody>
      </p:sp>
      <p:sp>
        <p:nvSpPr>
          <p:cNvPr id="11" name="TextBox 10"/>
          <p:cNvSpPr txBox="1"/>
          <p:nvPr/>
        </p:nvSpPr>
        <p:spPr>
          <a:xfrm>
            <a:off x="30951585" y="1373474"/>
            <a:ext cx="11508849" cy="1175706"/>
          </a:xfrm>
          <a:prstGeom prst="rect">
            <a:avLst/>
          </a:prstGeom>
          <a:noFill/>
        </p:spPr>
        <p:txBody>
          <a:bodyPr wrap="square" lIns="128016" tIns="64008" rIns="128016" bIns="64008" rtlCol="0">
            <a:spAutoFit/>
          </a:bodyPr>
          <a:lstStyle/>
          <a:p>
            <a:r>
              <a:rPr lang="en-US" sz="3200" dirty="0">
                <a:solidFill>
                  <a:srgbClr val="FFFFFF"/>
                </a:solidFill>
                <a:latin typeface="Frutiger 45 Light"/>
                <a:cs typeface="Frutiger 45 Light"/>
              </a:rPr>
              <a:t>Fadi Alrabadi</a:t>
            </a:r>
            <a:endParaRPr lang="en-US" sz="3200" dirty="0">
              <a:solidFill>
                <a:srgbClr val="FFFFFF"/>
              </a:solidFill>
            </a:endParaRPr>
          </a:p>
          <a:p>
            <a:endParaRPr lang="en-US" sz="3400" dirty="0"/>
          </a:p>
        </p:txBody>
      </p:sp>
      <p:sp>
        <p:nvSpPr>
          <p:cNvPr id="13" name="TextBox 12"/>
          <p:cNvSpPr txBox="1"/>
          <p:nvPr/>
        </p:nvSpPr>
        <p:spPr>
          <a:xfrm>
            <a:off x="30951585" y="1934228"/>
            <a:ext cx="11508849" cy="1114151"/>
          </a:xfrm>
          <a:prstGeom prst="rect">
            <a:avLst/>
          </a:prstGeom>
          <a:noFill/>
        </p:spPr>
        <p:txBody>
          <a:bodyPr wrap="square" lIns="128016" tIns="64008" rIns="128016" bIns="64008" rtlCol="0">
            <a:spAutoFit/>
          </a:bodyPr>
          <a:lstStyle/>
          <a:p>
            <a:r>
              <a:rPr lang="en-US" sz="3200" dirty="0" err="1">
                <a:solidFill>
                  <a:srgbClr val="FFFFFF"/>
                </a:solidFill>
                <a:latin typeface="Frutiger 45 Light"/>
                <a:cs typeface="Frutiger 45 Light"/>
              </a:rPr>
              <a:t>Zelin</a:t>
            </a:r>
            <a:r>
              <a:rPr lang="en-US" sz="3200" dirty="0">
                <a:solidFill>
                  <a:srgbClr val="FFFFFF"/>
                </a:solidFill>
                <a:latin typeface="Frutiger 45 Light"/>
                <a:cs typeface="Frutiger 45 Light"/>
              </a:rPr>
              <a:t> Zhang</a:t>
            </a:r>
          </a:p>
          <a:p>
            <a:endParaRPr lang="en-US" sz="3200" dirty="0"/>
          </a:p>
        </p:txBody>
      </p:sp>
      <p:sp>
        <p:nvSpPr>
          <p:cNvPr id="14" name="TextBox 13"/>
          <p:cNvSpPr txBox="1"/>
          <p:nvPr/>
        </p:nvSpPr>
        <p:spPr>
          <a:xfrm>
            <a:off x="30951585" y="2543833"/>
            <a:ext cx="11508849" cy="1114151"/>
          </a:xfrm>
          <a:prstGeom prst="rect">
            <a:avLst/>
          </a:prstGeom>
          <a:noFill/>
        </p:spPr>
        <p:txBody>
          <a:bodyPr wrap="square" lIns="128016" tIns="64008" rIns="128016" bIns="64008" rtlCol="0">
            <a:spAutoFit/>
          </a:bodyPr>
          <a:lstStyle/>
          <a:p>
            <a:r>
              <a:rPr lang="en-US" sz="3200" dirty="0">
                <a:solidFill>
                  <a:srgbClr val="FFFFFF"/>
                </a:solidFill>
                <a:latin typeface="Frutiger 45 Light"/>
                <a:cs typeface="Frutiger 45 Light"/>
              </a:rPr>
              <a:t>Noah Glazier</a:t>
            </a:r>
          </a:p>
          <a:p>
            <a:endParaRPr lang="en-US" sz="3200" dirty="0"/>
          </a:p>
        </p:txBody>
      </p:sp>
      <p:sp>
        <p:nvSpPr>
          <p:cNvPr id="15" name="TextBox 14"/>
          <p:cNvSpPr txBox="1"/>
          <p:nvPr/>
        </p:nvSpPr>
        <p:spPr>
          <a:xfrm>
            <a:off x="30951585" y="3403365"/>
            <a:ext cx="11508849" cy="1114151"/>
          </a:xfrm>
          <a:prstGeom prst="rect">
            <a:avLst/>
          </a:prstGeom>
          <a:noFill/>
        </p:spPr>
        <p:txBody>
          <a:bodyPr wrap="square" lIns="128016" tIns="64008" rIns="128016" bIns="64008" rtlCol="0">
            <a:spAutoFit/>
          </a:bodyPr>
          <a:lstStyle/>
          <a:p>
            <a:r>
              <a:rPr lang="en-US" sz="3200" dirty="0">
                <a:solidFill>
                  <a:srgbClr val="FFFFFF"/>
                </a:solidFill>
                <a:latin typeface="Frutiger 45 Light"/>
                <a:cs typeface="Frutiger 45 Light"/>
              </a:rPr>
              <a:t>Client: </a:t>
            </a:r>
            <a:r>
              <a:rPr lang="en-US" sz="3200" dirty="0" err="1">
                <a:solidFill>
                  <a:srgbClr val="FFFFFF"/>
                </a:solidFill>
                <a:latin typeface="Frutiger 45 Light"/>
                <a:cs typeface="Frutiger 45 Light"/>
              </a:rPr>
              <a:t>Nasseef</a:t>
            </a:r>
            <a:r>
              <a:rPr lang="en-US" sz="3200" dirty="0">
                <a:solidFill>
                  <a:srgbClr val="FFFFFF"/>
                </a:solidFill>
                <a:latin typeface="Frutiger 45 Light"/>
                <a:cs typeface="Frutiger 45 Light"/>
              </a:rPr>
              <a:t> </a:t>
            </a:r>
            <a:r>
              <a:rPr lang="en-US" sz="3200" dirty="0" err="1">
                <a:solidFill>
                  <a:srgbClr val="FFFFFF"/>
                </a:solidFill>
                <a:latin typeface="Frutiger 45 Light"/>
                <a:cs typeface="Frutiger 45 Light"/>
              </a:rPr>
              <a:t>Abukamail</a:t>
            </a:r>
            <a:endParaRPr lang="en-US" sz="3200" dirty="0">
              <a:solidFill>
                <a:srgbClr val="FFFFFF"/>
              </a:solidFill>
              <a:latin typeface="Frutiger 45 Light"/>
              <a:cs typeface="Frutiger 45 Light"/>
            </a:endParaRPr>
          </a:p>
          <a:p>
            <a:endParaRPr lang="en-US" sz="3200" dirty="0"/>
          </a:p>
        </p:txBody>
      </p:sp>
      <p:pic>
        <p:nvPicPr>
          <p:cNvPr id="12" name="Google Shape;90;p13">
            <a:extLst>
              <a:ext uri="{FF2B5EF4-FFF2-40B4-BE49-F238E27FC236}">
                <a16:creationId xmlns:a16="http://schemas.microsoft.com/office/drawing/2014/main" id="{43EC09A4-8ADC-4649-BB0E-DE89E5E22064}"/>
              </a:ext>
            </a:extLst>
          </p:cNvPr>
          <p:cNvPicPr preferRelativeResize="0"/>
          <p:nvPr/>
        </p:nvPicPr>
        <p:blipFill>
          <a:blip r:embed="rId3">
            <a:alphaModFix/>
          </a:blip>
          <a:stretch>
            <a:fillRect/>
          </a:stretch>
        </p:blipFill>
        <p:spPr>
          <a:xfrm>
            <a:off x="1579417" y="6871984"/>
            <a:ext cx="13947000" cy="1371600"/>
          </a:xfrm>
          <a:prstGeom prst="rect">
            <a:avLst/>
          </a:prstGeom>
          <a:noFill/>
          <a:ln>
            <a:noFill/>
          </a:ln>
        </p:spPr>
      </p:pic>
      <p:sp>
        <p:nvSpPr>
          <p:cNvPr id="2" name="TextBox 1">
            <a:extLst>
              <a:ext uri="{FF2B5EF4-FFF2-40B4-BE49-F238E27FC236}">
                <a16:creationId xmlns:a16="http://schemas.microsoft.com/office/drawing/2014/main" id="{65B5C993-0F49-4984-9F5F-B032E17F826F}"/>
              </a:ext>
            </a:extLst>
          </p:cNvPr>
          <p:cNvSpPr txBox="1"/>
          <p:nvPr/>
        </p:nvSpPr>
        <p:spPr>
          <a:xfrm>
            <a:off x="1923517" y="7079802"/>
            <a:ext cx="13258800" cy="7786747"/>
          </a:xfrm>
          <a:prstGeom prst="rect">
            <a:avLst/>
          </a:prstGeom>
          <a:noFill/>
        </p:spPr>
        <p:txBody>
          <a:bodyPr wrap="square" rtlCol="0">
            <a:spAutoFit/>
          </a:bodyPr>
          <a:lstStyle/>
          <a:p>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Introduction</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What if students had a way to see when their schools available study rooms were occupied or not before they step foot outside their door?</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With Bobcat Study, we can implement sensors within each study room on campus and have it let the users know whether their favorite study room is empty or currently being used by other students.</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6" name="Google Shape;90;p13">
            <a:extLst>
              <a:ext uri="{FF2B5EF4-FFF2-40B4-BE49-F238E27FC236}">
                <a16:creationId xmlns:a16="http://schemas.microsoft.com/office/drawing/2014/main" id="{7B932EE3-461B-487B-AD5B-20A47F776151}"/>
              </a:ext>
            </a:extLst>
          </p:cNvPr>
          <p:cNvPicPr preferRelativeResize="0"/>
          <p:nvPr/>
        </p:nvPicPr>
        <p:blipFill>
          <a:blip r:embed="rId3">
            <a:alphaModFix/>
          </a:blip>
          <a:stretch>
            <a:fillRect/>
          </a:stretch>
        </p:blipFill>
        <p:spPr>
          <a:xfrm>
            <a:off x="1579417" y="14866549"/>
            <a:ext cx="13947000" cy="1371600"/>
          </a:xfrm>
          <a:prstGeom prst="rect">
            <a:avLst/>
          </a:prstGeom>
          <a:noFill/>
          <a:ln>
            <a:noFill/>
          </a:ln>
        </p:spPr>
      </p:pic>
      <p:sp>
        <p:nvSpPr>
          <p:cNvPr id="4" name="TextBox 3">
            <a:extLst>
              <a:ext uri="{FF2B5EF4-FFF2-40B4-BE49-F238E27FC236}">
                <a16:creationId xmlns:a16="http://schemas.microsoft.com/office/drawing/2014/main" id="{9666E4E5-4288-4E6B-9185-FDC2EF6E2FAF}"/>
              </a:ext>
            </a:extLst>
          </p:cNvPr>
          <p:cNvSpPr txBox="1"/>
          <p:nvPr/>
        </p:nvSpPr>
        <p:spPr>
          <a:xfrm>
            <a:off x="1751467" y="15044517"/>
            <a:ext cx="13602900" cy="8402300"/>
          </a:xfrm>
          <a:prstGeom prst="rect">
            <a:avLst/>
          </a:prstGeom>
          <a:noFill/>
        </p:spPr>
        <p:txBody>
          <a:bodyPr wrap="square" rtlCol="0">
            <a:spAutoFit/>
          </a:bodyPr>
          <a:lstStyle/>
          <a:p>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 Technologies Used</a:t>
            </a:r>
          </a:p>
          <a:p>
            <a:endPar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Data Storage was done through the Firebase </a:t>
            </a:r>
            <a:r>
              <a:rPr lang="en-US" sz="4000" dirty="0" err="1">
                <a:latin typeface="Open Sans" panose="020B0606030504020204" pitchFamily="34" charset="0"/>
                <a:ea typeface="Open Sans" panose="020B0606030504020204" pitchFamily="34" charset="0"/>
                <a:cs typeface="Open Sans" panose="020B0606030504020204" pitchFamily="34" charset="0"/>
              </a:rPr>
              <a:t>Firestore</a:t>
            </a:r>
            <a:r>
              <a:rPr lang="en-US" sz="4000" dirty="0">
                <a:latin typeface="Open Sans" panose="020B0606030504020204" pitchFamily="34" charset="0"/>
                <a:ea typeface="Open Sans" panose="020B0606030504020204" pitchFamily="34" charset="0"/>
                <a:cs typeface="Open Sans" panose="020B0606030504020204" pitchFamily="34" charset="0"/>
              </a:rPr>
              <a:t> database.</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Programming was done in ReactJS, we wrote mostly in JavaScript and wrote python scripts for our motion sensors and raspberry pi.</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We used Apache to host our website and Cloudflare to create a more secure and private connection.</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Finally, we used PIR sensors, or Passive Infrared sensors to detect motion in each room, which gets sent back to the database and changes the room status from “Available” to “Occupied”.</a:t>
            </a:r>
          </a:p>
        </p:txBody>
      </p:sp>
      <p:pic>
        <p:nvPicPr>
          <p:cNvPr id="7" name="Picture 6">
            <a:extLst>
              <a:ext uri="{FF2B5EF4-FFF2-40B4-BE49-F238E27FC236}">
                <a16:creationId xmlns:a16="http://schemas.microsoft.com/office/drawing/2014/main" id="{DACFD9BE-5E4E-4505-B9AE-B553F0BEA427}"/>
              </a:ext>
            </a:extLst>
          </p:cNvPr>
          <p:cNvPicPr>
            <a:picLocks noChangeAspect="1"/>
          </p:cNvPicPr>
          <p:nvPr/>
        </p:nvPicPr>
        <p:blipFill rotWithShape="1">
          <a:blip r:embed="rId4"/>
          <a:srcRect l="50574" t="14225" b="2747"/>
          <a:stretch/>
        </p:blipFill>
        <p:spPr>
          <a:xfrm>
            <a:off x="24548409" y="6737420"/>
            <a:ext cx="5057547" cy="4318508"/>
          </a:xfrm>
          <a:prstGeom prst="rect">
            <a:avLst/>
          </a:prstGeom>
        </p:spPr>
      </p:pic>
      <p:pic>
        <p:nvPicPr>
          <p:cNvPr id="1026" name="Picture 2" descr="upload.wikimedia.org/wikipedia/commons/thumb/a/...">
            <a:extLst>
              <a:ext uri="{FF2B5EF4-FFF2-40B4-BE49-F238E27FC236}">
                <a16:creationId xmlns:a16="http://schemas.microsoft.com/office/drawing/2014/main" id="{DBCF7D0F-00DB-4744-B22A-BEA232CD6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48378" y="7079802"/>
            <a:ext cx="4155930" cy="3613852"/>
          </a:xfrm>
          <a:prstGeom prst="rect">
            <a:avLst/>
          </a:prstGeom>
          <a:noFill/>
          <a:extLst>
            <a:ext uri="{909E8E84-426E-40DD-AFC4-6F175D3DCCD1}">
              <a14:hiddenFill xmlns:a14="http://schemas.microsoft.com/office/drawing/2010/main">
                <a:solidFill>
                  <a:srgbClr val="FFFFFF"/>
                </a:solidFill>
              </a14:hiddenFill>
            </a:ext>
          </a:extLst>
        </p:spPr>
      </p:pic>
      <p:pic>
        <p:nvPicPr>
          <p:cNvPr id="23" name="Google Shape;92;p13">
            <a:extLst>
              <a:ext uri="{FF2B5EF4-FFF2-40B4-BE49-F238E27FC236}">
                <a16:creationId xmlns:a16="http://schemas.microsoft.com/office/drawing/2014/main" id="{153BC41F-D744-4344-8BD1-A4C1DF6A4ED6}"/>
              </a:ext>
            </a:extLst>
          </p:cNvPr>
          <p:cNvPicPr preferRelativeResize="0"/>
          <p:nvPr/>
        </p:nvPicPr>
        <p:blipFill>
          <a:blip r:embed="rId3">
            <a:alphaModFix/>
          </a:blip>
          <a:stretch>
            <a:fillRect/>
          </a:stretch>
        </p:blipFill>
        <p:spPr>
          <a:xfrm>
            <a:off x="16354569" y="11353685"/>
            <a:ext cx="13062728" cy="1371600"/>
          </a:xfrm>
          <a:prstGeom prst="rect">
            <a:avLst/>
          </a:prstGeom>
          <a:noFill/>
          <a:ln>
            <a:noFill/>
          </a:ln>
        </p:spPr>
      </p:pic>
      <p:sp>
        <p:nvSpPr>
          <p:cNvPr id="24" name="TextBox 23">
            <a:extLst>
              <a:ext uri="{FF2B5EF4-FFF2-40B4-BE49-F238E27FC236}">
                <a16:creationId xmlns:a16="http://schemas.microsoft.com/office/drawing/2014/main" id="{CD90F5BB-63A9-4A71-96A9-53FBCB0AEE18}"/>
              </a:ext>
            </a:extLst>
          </p:cNvPr>
          <p:cNvSpPr txBox="1"/>
          <p:nvPr/>
        </p:nvSpPr>
        <p:spPr>
          <a:xfrm>
            <a:off x="16645514" y="11531653"/>
            <a:ext cx="12771783" cy="8402300"/>
          </a:xfrm>
          <a:prstGeom prst="rect">
            <a:avLst/>
          </a:prstGeom>
          <a:noFill/>
        </p:spPr>
        <p:txBody>
          <a:bodyPr wrap="square" rtlCol="0">
            <a:spAutoFit/>
          </a:bodyPr>
          <a:lstStyle/>
          <a:p>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Design</a:t>
            </a:r>
          </a:p>
          <a:p>
            <a:endPar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Our user interface was designed to be simple, easy to use and minimalistic. We designed our product with the idea of keeping things simple and supplying the user with as much information possible at the press of a few buttons. We implemented themes for our users, such as light/dark mode, which they can select in their account settings page. </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We implemented services such as Google Sign-In to accommodate the user and make it easier to sign in and ensure user privacy. </a:t>
            </a:r>
          </a:p>
        </p:txBody>
      </p:sp>
      <p:pic>
        <p:nvPicPr>
          <p:cNvPr id="26" name="Picture 25" descr="Icon&#10;&#10;Description automatically generated">
            <a:extLst>
              <a:ext uri="{FF2B5EF4-FFF2-40B4-BE49-F238E27FC236}">
                <a16:creationId xmlns:a16="http://schemas.microsoft.com/office/drawing/2014/main" id="{0C076B4F-7322-4AC8-A0D9-D957ABA18E60}"/>
              </a:ext>
            </a:extLst>
          </p:cNvPr>
          <p:cNvPicPr>
            <a:picLocks noChangeAspect="1"/>
          </p:cNvPicPr>
          <p:nvPr/>
        </p:nvPicPr>
        <p:blipFill>
          <a:blip r:embed="rId6"/>
          <a:stretch>
            <a:fillRect/>
          </a:stretch>
        </p:blipFill>
        <p:spPr>
          <a:xfrm>
            <a:off x="16894970" y="6871984"/>
            <a:ext cx="2809307" cy="3821670"/>
          </a:xfrm>
          <a:prstGeom prst="rect">
            <a:avLst/>
          </a:prstGeom>
        </p:spPr>
      </p:pic>
      <p:pic>
        <p:nvPicPr>
          <p:cNvPr id="1034" name="Picture 10" descr="Download Cloudflare Logo in SVG Vector or PNG File Format - Logo.wine">
            <a:extLst>
              <a:ext uri="{FF2B5EF4-FFF2-40B4-BE49-F238E27FC236}">
                <a16:creationId xmlns:a16="http://schemas.microsoft.com/office/drawing/2014/main" id="{3B1BE66C-2239-44CB-9A18-CB423C26820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05" t="29542" r="6697" b="22237"/>
          <a:stretch/>
        </p:blipFill>
        <p:spPr bwMode="auto">
          <a:xfrm>
            <a:off x="16894970" y="20169922"/>
            <a:ext cx="8458848" cy="321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Qr code&#10;&#10;Description automatically generated">
            <a:extLst>
              <a:ext uri="{FF2B5EF4-FFF2-40B4-BE49-F238E27FC236}">
                <a16:creationId xmlns:a16="http://schemas.microsoft.com/office/drawing/2014/main" id="{8F23E95B-6D21-439D-9B40-AE5194B0A5A7}"/>
              </a:ext>
            </a:extLst>
          </p:cNvPr>
          <p:cNvPicPr>
            <a:picLocks noChangeAspect="1"/>
          </p:cNvPicPr>
          <p:nvPr/>
        </p:nvPicPr>
        <p:blipFill>
          <a:blip r:embed="rId8"/>
          <a:stretch>
            <a:fillRect/>
          </a:stretch>
        </p:blipFill>
        <p:spPr>
          <a:xfrm>
            <a:off x="23466989" y="24993866"/>
            <a:ext cx="6360004" cy="6360004"/>
          </a:xfrm>
          <a:prstGeom prst="rect">
            <a:avLst/>
          </a:prstGeom>
        </p:spPr>
      </p:pic>
      <p:pic>
        <p:nvPicPr>
          <p:cNvPr id="6" name="Picture 5">
            <a:extLst>
              <a:ext uri="{FF2B5EF4-FFF2-40B4-BE49-F238E27FC236}">
                <a16:creationId xmlns:a16="http://schemas.microsoft.com/office/drawing/2014/main" id="{879B3348-AC6B-46A0-8C7E-937C0AFF039E}"/>
              </a:ext>
            </a:extLst>
          </p:cNvPr>
          <p:cNvPicPr>
            <a:picLocks noChangeAspect="1"/>
          </p:cNvPicPr>
          <p:nvPr/>
        </p:nvPicPr>
        <p:blipFill>
          <a:blip r:embed="rId9"/>
          <a:stretch>
            <a:fillRect/>
          </a:stretch>
        </p:blipFill>
        <p:spPr>
          <a:xfrm>
            <a:off x="1579417" y="23624785"/>
            <a:ext cx="21887571" cy="7729084"/>
          </a:xfrm>
          <a:prstGeom prst="rect">
            <a:avLst/>
          </a:prstGeom>
        </p:spPr>
      </p:pic>
      <p:pic>
        <p:nvPicPr>
          <p:cNvPr id="22" name="Google Shape;90;p13">
            <a:extLst>
              <a:ext uri="{FF2B5EF4-FFF2-40B4-BE49-F238E27FC236}">
                <a16:creationId xmlns:a16="http://schemas.microsoft.com/office/drawing/2014/main" id="{E5D23978-B739-4749-99A7-B53A88EE146D}"/>
              </a:ext>
            </a:extLst>
          </p:cNvPr>
          <p:cNvPicPr preferRelativeResize="0"/>
          <p:nvPr/>
        </p:nvPicPr>
        <p:blipFill>
          <a:blip r:embed="rId3">
            <a:alphaModFix/>
          </a:blip>
          <a:stretch>
            <a:fillRect/>
          </a:stretch>
        </p:blipFill>
        <p:spPr>
          <a:xfrm>
            <a:off x="29417297" y="6736692"/>
            <a:ext cx="12894486" cy="1371600"/>
          </a:xfrm>
          <a:prstGeom prst="rect">
            <a:avLst/>
          </a:prstGeom>
          <a:noFill/>
          <a:ln>
            <a:noFill/>
          </a:ln>
        </p:spPr>
      </p:pic>
      <p:sp>
        <p:nvSpPr>
          <p:cNvPr id="10" name="TextBox 9">
            <a:extLst>
              <a:ext uri="{FF2B5EF4-FFF2-40B4-BE49-F238E27FC236}">
                <a16:creationId xmlns:a16="http://schemas.microsoft.com/office/drawing/2014/main" id="{15D36B9A-B471-45AD-B14A-41FC07921289}"/>
              </a:ext>
            </a:extLst>
          </p:cNvPr>
          <p:cNvSpPr txBox="1"/>
          <p:nvPr/>
        </p:nvSpPr>
        <p:spPr>
          <a:xfrm>
            <a:off x="29708242" y="6995550"/>
            <a:ext cx="12140690" cy="12711172"/>
          </a:xfrm>
          <a:prstGeom prst="rect">
            <a:avLst/>
          </a:prstGeom>
          <a:noFill/>
        </p:spPr>
        <p:txBody>
          <a:bodyPr wrap="square" rtlCol="0">
            <a:spAutoFit/>
          </a:bodyPr>
          <a:lstStyle/>
          <a:p>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Conclusion</a:t>
            </a:r>
          </a:p>
          <a:p>
            <a:endPar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In conclusion, we believe that our product could be used multiple times daily by students who live on campus and need a nice and quiet place to focus on their schoolwork and studying. </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The objective of this project was to make a low cost, low maintenance application that students can use to know what rooms are available before they step foot outside their dorm rooms. I believe that we met those requirements. We made it based off the input and feedback of our peers and client and optimized the application to meet their standards.</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The plan for this project continues to be the same but we plan to introduce new features later down the line to further accommodate students and faculty and give them a more complete app. </a:t>
            </a:r>
          </a:p>
        </p:txBody>
      </p:sp>
      <p:pic>
        <p:nvPicPr>
          <p:cNvPr id="25" name="Google Shape;90;p13">
            <a:extLst>
              <a:ext uri="{FF2B5EF4-FFF2-40B4-BE49-F238E27FC236}">
                <a16:creationId xmlns:a16="http://schemas.microsoft.com/office/drawing/2014/main" id="{B9CFEECC-C94D-494E-8DDC-D43983A5826B}"/>
              </a:ext>
            </a:extLst>
          </p:cNvPr>
          <p:cNvPicPr preferRelativeResize="0"/>
          <p:nvPr/>
        </p:nvPicPr>
        <p:blipFill>
          <a:blip r:embed="rId3">
            <a:alphaModFix/>
          </a:blip>
          <a:stretch>
            <a:fillRect/>
          </a:stretch>
        </p:blipFill>
        <p:spPr>
          <a:xfrm>
            <a:off x="29417297" y="19933953"/>
            <a:ext cx="12894486" cy="1371600"/>
          </a:xfrm>
          <a:prstGeom prst="rect">
            <a:avLst/>
          </a:prstGeom>
          <a:noFill/>
          <a:ln>
            <a:noFill/>
          </a:ln>
        </p:spPr>
      </p:pic>
      <p:sp>
        <p:nvSpPr>
          <p:cNvPr id="17" name="TextBox 16">
            <a:extLst>
              <a:ext uri="{FF2B5EF4-FFF2-40B4-BE49-F238E27FC236}">
                <a16:creationId xmlns:a16="http://schemas.microsoft.com/office/drawing/2014/main" id="{37ACF3C5-1502-458A-BE09-90CEFF0F699C}"/>
              </a:ext>
            </a:extLst>
          </p:cNvPr>
          <p:cNvSpPr txBox="1"/>
          <p:nvPr/>
        </p:nvSpPr>
        <p:spPr>
          <a:xfrm>
            <a:off x="29708242" y="20182168"/>
            <a:ext cx="12705827" cy="5940088"/>
          </a:xfrm>
          <a:prstGeom prst="rect">
            <a:avLst/>
          </a:prstGeom>
          <a:noFill/>
        </p:spPr>
        <p:txBody>
          <a:bodyPr wrap="square" rtlCol="0">
            <a:spAutoFit/>
          </a:bodyPr>
          <a:lstStyle/>
          <a:p>
            <a:r>
              <a:rPr lang="en-US" sz="6000" dirty="0">
                <a:solidFill>
                  <a:schemeClr val="bg1"/>
                </a:solidFill>
                <a:latin typeface="Open Sans" panose="020B0606030504020204" pitchFamily="34" charset="0"/>
                <a:ea typeface="Open Sans" panose="020B0606030504020204" pitchFamily="34" charset="0"/>
                <a:cs typeface="Open Sans" panose="020B0606030504020204" pitchFamily="34" charset="0"/>
              </a:rPr>
              <a:t>Future works</a:t>
            </a:r>
          </a:p>
          <a:p>
            <a:endParaRPr lang="en-US" sz="4000" dirty="0">
              <a:latin typeface="Open Sans" panose="020B0606030504020204" pitchFamily="34" charset="0"/>
              <a:ea typeface="Open Sans" panose="020B0606030504020204" pitchFamily="34" charset="0"/>
              <a:cs typeface="Open Sans" panose="020B0606030504020204" pitchFamily="34" charset="0"/>
            </a:endParaRPr>
          </a:p>
          <a:p>
            <a:r>
              <a:rPr lang="en-US" sz="4000" dirty="0">
                <a:latin typeface="Open Sans" panose="020B0606030504020204" pitchFamily="34" charset="0"/>
                <a:ea typeface="Open Sans" panose="020B0606030504020204" pitchFamily="34" charset="0"/>
                <a:cs typeface="Open Sans" panose="020B0606030504020204" pitchFamily="34" charset="0"/>
              </a:rPr>
              <a:t>Plans for the future of this project includes:</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Implementation of a notifications feature</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Improve overall UI/UX of the project</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Bug fixes</a:t>
            </a:r>
          </a:p>
          <a:p>
            <a:pPr marL="571500" indent="-571500">
              <a:buFont typeface="Arial" panose="020B0604020202020204" pitchFamily="34" charset="0"/>
              <a:buChar char="•"/>
            </a:pPr>
            <a:r>
              <a:rPr lang="en-US" sz="4000" dirty="0">
                <a:latin typeface="Open Sans" panose="020B0606030504020204" pitchFamily="34" charset="0"/>
                <a:ea typeface="Open Sans" panose="020B0606030504020204" pitchFamily="34" charset="0"/>
                <a:cs typeface="Open Sans" panose="020B0606030504020204" pitchFamily="34" charset="0"/>
              </a:rPr>
              <a:t>Add more room status options such as (Closed, unavailable, etc.)</a:t>
            </a:r>
          </a:p>
          <a:p>
            <a:pPr marL="571500" indent="-571500">
              <a:buFont typeface="Arial" panose="020B0604020202020204" pitchFamily="34" charset="0"/>
              <a:buChar char="•"/>
            </a:pPr>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0" name="Google Shape;90;p13">
            <a:extLst>
              <a:ext uri="{FF2B5EF4-FFF2-40B4-BE49-F238E27FC236}">
                <a16:creationId xmlns:a16="http://schemas.microsoft.com/office/drawing/2014/main" id="{F4FD30E2-5027-45AD-926A-47A6C65581C2}"/>
              </a:ext>
            </a:extLst>
          </p:cNvPr>
          <p:cNvPicPr preferRelativeResize="0"/>
          <p:nvPr/>
        </p:nvPicPr>
        <p:blipFill>
          <a:blip r:embed="rId3">
            <a:alphaModFix/>
          </a:blip>
          <a:stretch>
            <a:fillRect/>
          </a:stretch>
        </p:blipFill>
        <p:spPr>
          <a:xfrm>
            <a:off x="29417297" y="25543790"/>
            <a:ext cx="12894486" cy="1371600"/>
          </a:xfrm>
          <a:prstGeom prst="rect">
            <a:avLst/>
          </a:prstGeom>
          <a:noFill/>
          <a:ln>
            <a:noFill/>
          </a:ln>
        </p:spPr>
      </p:pic>
      <p:sp>
        <p:nvSpPr>
          <p:cNvPr id="18" name="TextBox 17">
            <a:extLst>
              <a:ext uri="{FF2B5EF4-FFF2-40B4-BE49-F238E27FC236}">
                <a16:creationId xmlns:a16="http://schemas.microsoft.com/office/drawing/2014/main" id="{8F09CC5E-6689-4CDD-9FFC-66D73E1BC986}"/>
              </a:ext>
            </a:extLst>
          </p:cNvPr>
          <p:cNvSpPr txBox="1"/>
          <p:nvPr/>
        </p:nvSpPr>
        <p:spPr>
          <a:xfrm>
            <a:off x="29826993" y="25838172"/>
            <a:ext cx="12705827" cy="4493538"/>
          </a:xfrm>
          <a:prstGeom prst="rect">
            <a:avLst/>
          </a:prstGeom>
          <a:noFill/>
        </p:spPr>
        <p:txBody>
          <a:bodyPr wrap="square" rtlCol="0">
            <a:spAutoFit/>
          </a:bodyPr>
          <a:lstStyle/>
          <a:p>
            <a:r>
              <a:rPr lang="en-US" sz="54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 and Acknowledgements</a:t>
            </a:r>
          </a:p>
          <a:p>
            <a:endPar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All logos and photos have been taken from their respective websites, </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Firebase is a mobile and web application development platform with database functionalities and cloud storage and authentication capabilities.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ReactJS is free and open-source front-end JavaScript library for building user interfaces based on UI components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Web and mobile product was produced by the team “Programming Paladins”, team members listed above.</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PIR Sensors used in this project are made by </a:t>
            </a:r>
            <a:r>
              <a:rPr lang="en-US" sz="2400" dirty="0" err="1">
                <a:latin typeface="Open Sans" panose="020B0606030504020204" pitchFamily="34" charset="0"/>
                <a:ea typeface="Open Sans" panose="020B0606030504020204" pitchFamily="34" charset="0"/>
                <a:cs typeface="Open Sans" panose="020B0606030504020204" pitchFamily="34" charset="0"/>
              </a:rPr>
              <a:t>Semedu</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a:extLst>
              <a:ext uri="{FF2B5EF4-FFF2-40B4-BE49-F238E27FC236}">
                <a16:creationId xmlns:a16="http://schemas.microsoft.com/office/drawing/2014/main" id="{3CB83186-B0B2-4E02-9835-9AAA1AB0743B}"/>
              </a:ext>
            </a:extLst>
          </p:cNvPr>
          <p:cNvSpPr txBox="1"/>
          <p:nvPr/>
        </p:nvSpPr>
        <p:spPr>
          <a:xfrm>
            <a:off x="23645167" y="24593756"/>
            <a:ext cx="5564674" cy="400110"/>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Scan the QR code below to visit our website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590</TotalTime>
  <Words>534</Words>
  <Application>Microsoft Office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Frutiger 45 Light</vt:lpstr>
      <vt:lpstr>Frutiger 55 Roman</vt:lpstr>
      <vt:lpstr>Open Sans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 x 36”</dc:title>
  <dc:creator>Midori Sakurai</dc:creator>
  <cp:lastModifiedBy>f r</cp:lastModifiedBy>
  <cp:revision>31</cp:revision>
  <dcterms:created xsi:type="dcterms:W3CDTF">2014-08-22T05:46:18Z</dcterms:created>
  <dcterms:modified xsi:type="dcterms:W3CDTF">2022-03-23T21:47:45Z</dcterms:modified>
</cp:coreProperties>
</file>